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77E736-55B2-4348-908C-98377918C0D6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AA59F-982B-4907-86E0-CF8A1B8E34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FAA59F-982B-4907-86E0-CF8A1B8E34C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F4048-8CC8-4259-9805-7CF27F9C8E09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90DA0-E65C-4CA4-8C22-B274903F1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F4048-8CC8-4259-9805-7CF27F9C8E09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90DA0-E65C-4CA4-8C22-B274903F1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F4048-8CC8-4259-9805-7CF27F9C8E09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90DA0-E65C-4CA4-8C22-B274903F1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F4048-8CC8-4259-9805-7CF27F9C8E09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90DA0-E65C-4CA4-8C22-B274903F1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F4048-8CC8-4259-9805-7CF27F9C8E09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90DA0-E65C-4CA4-8C22-B274903F1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F4048-8CC8-4259-9805-7CF27F9C8E09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90DA0-E65C-4CA4-8C22-B274903F1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F4048-8CC8-4259-9805-7CF27F9C8E09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90DA0-E65C-4CA4-8C22-B274903F1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F4048-8CC8-4259-9805-7CF27F9C8E09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90DA0-E65C-4CA4-8C22-B274903F1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F4048-8CC8-4259-9805-7CF27F9C8E09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90DA0-E65C-4CA4-8C22-B274903F1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F4048-8CC8-4259-9805-7CF27F9C8E09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90DA0-E65C-4CA4-8C22-B274903F1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F4048-8CC8-4259-9805-7CF27F9C8E09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8890DA0-E65C-4CA4-8C22-B274903F13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AF4048-8CC8-4259-9805-7CF27F9C8E09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890DA0-E65C-4CA4-8C22-B274903F13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OLD </a:t>
            </a:r>
            <a:r>
              <a:rPr lang="en-US" dirty="0" err="1" smtClean="0"/>
              <a:t>vs</a:t>
            </a:r>
            <a:r>
              <a:rPr lang="en-US" dirty="0" smtClean="0"/>
              <a:t> NEW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Taking a closer look at the </a:t>
            </a:r>
          </a:p>
          <a:p>
            <a:r>
              <a:rPr lang="en-US" dirty="0" smtClean="0"/>
              <a:t>Science TEKS</a:t>
            </a:r>
            <a:endParaRPr lang="en-US" dirty="0"/>
          </a:p>
        </p:txBody>
      </p:sp>
      <p:pic>
        <p:nvPicPr>
          <p:cNvPr id="3074" name="Picture 2" descr="C:\Documents and Settings\ameza\Local Settings\Temporary Internet Files\Content.IE5\B4XHQWA8\MC90008906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914400"/>
            <a:ext cx="2849562" cy="2766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7268" t="26888" r="18201" b="203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7287" t="27310" r="18033" b="20394"/>
          <a:stretch>
            <a:fillRect/>
          </a:stretch>
        </p:blipFill>
        <p:spPr bwMode="auto">
          <a:xfrm>
            <a:off x="0" y="0"/>
            <a:ext cx="93518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6491" t="20779" r="2081" b="5195"/>
          <a:stretch>
            <a:fillRect/>
          </a:stretch>
        </p:blipFill>
        <p:spPr bwMode="auto">
          <a:xfrm>
            <a:off x="0" y="0"/>
            <a:ext cx="91760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685800" y="381000"/>
            <a:ext cx="2286000" cy="304800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705600" y="457200"/>
            <a:ext cx="2286000" cy="304800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962400" y="457200"/>
            <a:ext cx="2286000" cy="304800"/>
          </a:xfrm>
          <a:prstGeom prst="round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858000" y="18288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Bradley Hand ITC" pitchFamily="66" charset="0"/>
              </a:rPr>
              <a:t>Look over the Texas Safety Standards</a:t>
            </a:r>
            <a:endParaRPr lang="en-US" b="1" dirty="0"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8915399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0" y="457200"/>
            <a:ext cx="2895600" cy="1752600"/>
          </a:xfrm>
          <a:prstGeom prst="rect">
            <a:avLst/>
          </a:prstGeom>
          <a:solidFill>
            <a:schemeClr val="accent2">
              <a:alpha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95600" y="381000"/>
            <a:ext cx="2971800" cy="1828800"/>
          </a:xfrm>
          <a:prstGeom prst="rect">
            <a:avLst/>
          </a:prstGeom>
          <a:solidFill>
            <a:schemeClr val="accent2">
              <a:alpha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867400" y="381000"/>
            <a:ext cx="2895600" cy="1828800"/>
          </a:xfrm>
          <a:prstGeom prst="rect">
            <a:avLst/>
          </a:prstGeom>
          <a:solidFill>
            <a:schemeClr val="accent2">
              <a:alpha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39229"/>
          <a:stretch>
            <a:fillRect/>
          </a:stretch>
        </p:blipFill>
        <p:spPr bwMode="auto">
          <a:xfrm>
            <a:off x="0" y="990600"/>
            <a:ext cx="8915399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Callout 4"/>
          <p:cNvSpPr/>
          <p:nvPr/>
        </p:nvSpPr>
        <p:spPr>
          <a:xfrm rot="10800000" flipH="1" flipV="1">
            <a:off x="381000" y="0"/>
            <a:ext cx="2514600" cy="14478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to</a:t>
            </a:r>
          </a:p>
          <a:p>
            <a:pPr algn="ctr"/>
            <a:r>
              <a:rPr lang="en-US" dirty="0" smtClean="0"/>
              <a:t> www.wordle.net</a:t>
            </a:r>
            <a:endParaRPr lang="en-US" dirty="0"/>
          </a:p>
        </p:txBody>
      </p:sp>
      <p:sp>
        <p:nvSpPr>
          <p:cNvPr id="6" name="Left-Up Arrow 5"/>
          <p:cNvSpPr/>
          <p:nvPr/>
        </p:nvSpPr>
        <p:spPr>
          <a:xfrm>
            <a:off x="2133600" y="3657600"/>
            <a:ext cx="1219200" cy="2514600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029200" y="4267200"/>
            <a:ext cx="1371600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Select </a:t>
            </a:r>
          </a:p>
          <a:p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Create</a:t>
            </a:r>
            <a:endParaRPr lang="en-US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35526"/>
          <a:stretch>
            <a:fillRect/>
          </a:stretch>
        </p:blipFill>
        <p:spPr bwMode="auto">
          <a:xfrm>
            <a:off x="0" y="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eft Arrow Callout 4"/>
          <p:cNvSpPr/>
          <p:nvPr/>
        </p:nvSpPr>
        <p:spPr>
          <a:xfrm>
            <a:off x="5943600" y="2971800"/>
            <a:ext cx="2895600" cy="2438400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Type in all the words from the “Considerations” column. </a:t>
            </a:r>
          </a:p>
          <a:p>
            <a:pPr algn="ctr"/>
            <a:r>
              <a:rPr lang="en-US" dirty="0" smtClean="0"/>
              <a:t>Press Go and see what happens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</TotalTime>
  <Words>42</Words>
  <Application>Microsoft Office PowerPoint</Application>
  <PresentationFormat>On-screen Show (4:3)</PresentationFormat>
  <Paragraphs>11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OLD vs NEW</vt:lpstr>
      <vt:lpstr>Slide 2</vt:lpstr>
      <vt:lpstr>Slide 3</vt:lpstr>
      <vt:lpstr>Slide 4</vt:lpstr>
      <vt:lpstr>Slide 5</vt:lpstr>
      <vt:lpstr>Slide 6</vt:lpstr>
      <vt:lpstr>Slide 7</vt:lpstr>
    </vt:vector>
  </TitlesOfParts>
  <Company>ESC-Region 19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ameza</dc:creator>
  <cp:lastModifiedBy>Areli Meza</cp:lastModifiedBy>
  <cp:revision>9</cp:revision>
  <dcterms:created xsi:type="dcterms:W3CDTF">2010-08-06T22:13:26Z</dcterms:created>
  <dcterms:modified xsi:type="dcterms:W3CDTF">2010-08-10T02:30:20Z</dcterms:modified>
</cp:coreProperties>
</file>